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9F1E2-F77E-4A18-9303-75BFBEAC8BAB}" type="datetimeFigureOut">
              <a:rPr lang="hr-HR" smtClean="0"/>
              <a:t>18.6.2018.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23F7-8305-4968-9406-3DA33E6C68E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03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C9DD0-D64F-4C29-8813-3574A25F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KA1 2017</a:t>
            </a:r>
            <a:r>
              <a:rPr lang="hr-HR" b="1" dirty="0" smtClean="0"/>
              <a:t>.</a:t>
            </a:r>
            <a:br>
              <a:rPr lang="hr-HR" b="1" dirty="0" smtClean="0"/>
            </a:br>
            <a:r>
              <a:rPr lang="hr-HR" dirty="0"/>
              <a:t>rujan 2017.</a:t>
            </a:r>
            <a:br>
              <a:rPr lang="hr-HR" dirty="0"/>
            </a:br>
            <a:r>
              <a:rPr lang="hr-HR" dirty="0"/>
              <a:t>Cilj: stjecanje vještina planiranja, upravljanja i implementacije Europskih projekata u području općeg </a:t>
            </a:r>
            <a:r>
              <a:rPr lang="hr-HR" dirty="0" smtClean="0"/>
              <a:t>obrazovanja i sporta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B64B7A7-1B15-4264-AD29-39B5694A49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528" t="34713" r="46179" b="30983"/>
          <a:stretch/>
        </p:blipFill>
        <p:spPr>
          <a:xfrm>
            <a:off x="2878956" y="2463103"/>
            <a:ext cx="6773043" cy="439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6A5950-27E5-4464-A6CC-25D5B0B4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3414FF6-705B-4AC7-BF1E-0C759F3525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392886" y="-49481"/>
            <a:ext cx="3799114" cy="690748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11A757E-2199-41BB-AFD3-95BECDE7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827" y="3422876"/>
            <a:ext cx="6106886" cy="343512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C00A4E1-AF9D-47BA-8E22-438F9BCCC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0"/>
            <a:ext cx="6106886" cy="343512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0" y="2105891"/>
            <a:ext cx="2258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UCLM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78433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895499-9540-4A6F-8C40-6224F069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56F5E8C-1F3B-4D1D-976E-3A3347401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1" y="0"/>
            <a:ext cx="3771900" cy="6858000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125E34C-72E3-4475-910B-09ED57E62E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69552" y="0"/>
            <a:ext cx="3777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5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E5E37-B50B-415E-8474-470441F2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CC7689B-9568-4666-BD94-A49518D3A88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59759" y="0"/>
            <a:ext cx="3722965" cy="676902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E63C40F-AA0C-46CE-9A8D-0DA10C380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07" y="0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2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C9DD0-D64F-4C29-8813-3574A25F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7572C16-7B8A-4E0E-965A-3002469589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38289" y="0"/>
            <a:ext cx="3972829" cy="7151095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6AEDD7C-4FF8-4382-984C-6A2317668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4" y="0"/>
            <a:ext cx="3810000" cy="6858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0BE8043-9B17-42EA-9FBD-C49E96889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18" y="0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3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C9DD0-D64F-4C29-8813-3574A25F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326A79A-37B4-4E12-9E7E-E8542EBDDF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7816" b="37491"/>
          <a:stretch/>
        </p:blipFill>
        <p:spPr>
          <a:xfrm>
            <a:off x="0" y="1416605"/>
            <a:ext cx="2692674" cy="168147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69896F6-6821-41F8-A1EE-50D42EA5D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0" t="25651" b="36304"/>
          <a:stretch/>
        </p:blipFill>
        <p:spPr>
          <a:xfrm>
            <a:off x="0" y="3429000"/>
            <a:ext cx="2692674" cy="188914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6BD88A1-C6CB-4966-9FFC-905DE06D2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74" y="0"/>
            <a:ext cx="3810000" cy="685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DD81AD8-90B9-4F97-B43A-EC09853F1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1559" y="0"/>
            <a:ext cx="3810000" cy="6858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D889710-26D2-49BA-B70E-EFCFC85BA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444" y="0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4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C9DD0-D64F-4C29-8813-3574A25F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034536F-0431-449B-99E2-81A1F168B3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83872" y="-111381"/>
            <a:ext cx="3895762" cy="701237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1850CE8-C377-41CE-BE90-88C325BB8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731" y="-111382"/>
            <a:ext cx="3957654" cy="71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9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C9DD0-D64F-4C29-8813-3574A25F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4517207" cy="736754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Job</a:t>
            </a:r>
            <a:r>
              <a:rPr lang="hr-HR" dirty="0"/>
              <a:t> </a:t>
            </a:r>
            <a:r>
              <a:rPr lang="hr-HR" dirty="0" err="1" smtClean="0"/>
              <a:t>shadowing</a:t>
            </a:r>
            <a:r>
              <a:rPr lang="hr-HR" dirty="0" smtClean="0"/>
              <a:t>, listopad 2017.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Španjolska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DD146D4-320B-4E48-9ACD-B053ACA104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563090"/>
            <a:ext cx="6087532" cy="342423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D4EBC13-9534-4D78-967A-B879607D9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49382" y="536170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Sastanak stručnog tima u španjolskoj školi u </a:t>
            </a:r>
            <a:r>
              <a:rPr lang="hr-HR" dirty="0" err="1" smtClean="0"/>
              <a:t>Lezuzi</a:t>
            </a:r>
            <a:r>
              <a:rPr lang="hr-HR" dirty="0" smtClean="0"/>
              <a:t>:</a:t>
            </a:r>
          </a:p>
          <a:p>
            <a:r>
              <a:rPr lang="hr-HR" dirty="0"/>
              <a:t>p</a:t>
            </a:r>
            <a:r>
              <a:rPr lang="hr-HR" dirty="0" smtClean="0"/>
              <a:t>siholog, defektolog, logoped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6345381" y="339609"/>
            <a:ext cx="5389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Cilj: </a:t>
            </a: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praćenje </a:t>
            </a:r>
            <a:r>
              <a:rPr lang="hr-HR" dirty="0"/>
              <a:t>upravljanja školom s integriranim učenicima posebnih potreba i uvođenja inovativnih nastavnih metoda </a:t>
            </a:r>
            <a:r>
              <a:rPr lang="hr-HR" dirty="0" smtClean="0"/>
              <a:t>uz upotrebu IKT-a (ravnatelj).</a:t>
            </a:r>
          </a:p>
          <a:p>
            <a:pPr marL="285750" indent="-285750">
              <a:buFontTx/>
              <a:buChar char="-"/>
            </a:pPr>
            <a:r>
              <a:rPr lang="hr-HR" dirty="0"/>
              <a:t>p</a:t>
            </a:r>
            <a:r>
              <a:rPr lang="hr-HR" dirty="0" smtClean="0"/>
              <a:t>raćenje </a:t>
            </a:r>
            <a:r>
              <a:rPr lang="hr-HR" dirty="0"/>
              <a:t>rada s učenicima s teškoćama, posebno učenicima s cerebralnom paralizom, </a:t>
            </a:r>
            <a:r>
              <a:rPr lang="hr-HR" dirty="0" smtClean="0"/>
              <a:t>s ADHD-om … (učitelj TZK)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praćenje </a:t>
            </a:r>
            <a:r>
              <a:rPr lang="hr-HR" dirty="0"/>
              <a:t>rada s učenicima s teškoćama uz uvođenje inovativnih nastavnih </a:t>
            </a:r>
            <a:r>
              <a:rPr lang="hr-HR" dirty="0" smtClean="0"/>
              <a:t>metoda (psiholog)</a:t>
            </a: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842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C9DD0-D64F-4C29-8813-3574A25F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B286EEF-AC48-42CD-8F5C-F6FBCFC030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14906" y="0"/>
            <a:ext cx="3771899" cy="685800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359D9D5-D9CF-4B4E-B27F-64CFA8241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117" y="0"/>
            <a:ext cx="3771900" cy="685800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21673" y="1690255"/>
            <a:ext cx="17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Razredna pravila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9821330" y="2646218"/>
            <a:ext cx="214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Razredna zaduženja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658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C9DD0-D64F-4C29-8813-3574A25F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982" y="618517"/>
            <a:ext cx="5085244" cy="1596177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UčionicA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 smtClean="0"/>
              <a:t>pametna ploča</a:t>
            </a:r>
            <a:br>
              <a:rPr lang="hr-HR" dirty="0" smtClean="0"/>
            </a:br>
            <a:r>
              <a:rPr lang="hr-HR" dirty="0" smtClean="0"/>
              <a:t>računala za učenike (za rad kući i u školi)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A893041-053C-4042-957E-95AF66B128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087532" cy="342423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85D0545-BBD0-4B15-9F97-664D6DC3B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05" y="3184070"/>
            <a:ext cx="6527195" cy="36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6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C9DD0-D64F-4C29-8813-3574A25F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745" y="618517"/>
            <a:ext cx="4586481" cy="1596177"/>
          </a:xfrm>
        </p:spPr>
        <p:txBody>
          <a:bodyPr/>
          <a:lstStyle/>
          <a:p>
            <a:r>
              <a:rPr lang="hr-HR" dirty="0" smtClean="0"/>
              <a:t>WM učionica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894FB8D-414E-4B60-95D3-0124FE5F34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382411" cy="3592286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CC8D0D4-5D5B-4F47-89D0-5034B6871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754" y="3477986"/>
            <a:ext cx="5947246" cy="334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8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28E86-5710-4F87-A95D-26AAF8073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82E9449-FF16-42E5-8EEB-34D2A3C111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56114" y="0"/>
            <a:ext cx="12242800" cy="6886575"/>
          </a:xfrm>
        </p:spPr>
      </p:pic>
    </p:spTree>
    <p:extLst>
      <p:ext uri="{BB962C8B-B14F-4D97-AF65-F5344CB8AC3E}">
        <p14:creationId xmlns:p14="http://schemas.microsoft.com/office/powerpoint/2010/main" val="311065281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162</TotalTime>
  <Words>87</Words>
  <Application>Microsoft Office PowerPoint</Application>
  <PresentationFormat>Široki zaslon</PresentationFormat>
  <Paragraphs>13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Kapljica</vt:lpstr>
      <vt:lpstr>KA1 2017. rujan 2017. Cilj: stjecanje vještina planiranja, upravljanja i implementacije Europskih projekata u području općeg obrazovanja i sporta</vt:lpstr>
      <vt:lpstr>PowerPoint prezentacija</vt:lpstr>
      <vt:lpstr>PowerPoint prezentacija</vt:lpstr>
      <vt:lpstr>PowerPoint prezentacija</vt:lpstr>
      <vt:lpstr>Job shadowing, listopad 2017. Španjolska</vt:lpstr>
      <vt:lpstr>PowerPoint prezentacija</vt:lpstr>
      <vt:lpstr>UčionicA: pametna ploča računala za učenike (za rad kući i u školi)</vt:lpstr>
      <vt:lpstr>WM učionica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projekti  izvješća – poslovi</dc:title>
  <dc:creator>Elvira vučković</dc:creator>
  <cp:lastModifiedBy>Elvira Vučković</cp:lastModifiedBy>
  <cp:revision>15</cp:revision>
  <dcterms:created xsi:type="dcterms:W3CDTF">2017-10-24T07:28:25Z</dcterms:created>
  <dcterms:modified xsi:type="dcterms:W3CDTF">2018-06-18T17:35:09Z</dcterms:modified>
</cp:coreProperties>
</file>